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5" r:id="rId4"/>
  </p:sldMasterIdLst>
  <p:notesMasterIdLst>
    <p:notesMasterId r:id="rId6"/>
  </p:notesMasterIdLst>
  <p:sldIdLst>
    <p:sldId id="425" r:id="rId5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00"/>
    <a:srgbClr val="0000FF"/>
    <a:srgbClr val="FF9900"/>
    <a:srgbClr val="FF0000"/>
    <a:srgbClr val="DAEA7C"/>
    <a:srgbClr val="606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0567EF-0AED-7C2C-FA1D-9D8B9ABFFA7D}" v="30" dt="2026-04-20T19:01:16.1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0" autoAdjust="0"/>
    <p:restoredTop sz="89326" autoAdjust="0"/>
  </p:normalViewPr>
  <p:slideViewPr>
    <p:cSldViewPr>
      <p:cViewPr>
        <p:scale>
          <a:sx n="100" d="100"/>
          <a:sy n="100" d="100"/>
        </p:scale>
        <p:origin x="93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arik Karlson" userId="S::218855@hcps.net::de297589-4bbd-4148-8260-e970f6029d53" providerId="AD" clId="Web-{E80567EF-0AED-7C2C-FA1D-9D8B9ABFFA7D}"/>
    <pc:docChg chg="modSld">
      <pc:chgData name="Aarik Karlson" userId="S::218855@hcps.net::de297589-4bbd-4148-8260-e970f6029d53" providerId="AD" clId="Web-{E80567EF-0AED-7C2C-FA1D-9D8B9ABFFA7D}" dt="2026-04-20T19:01:16.165" v="29"/>
      <pc:docMkLst>
        <pc:docMk/>
      </pc:docMkLst>
      <pc:sldChg chg="modSp">
        <pc:chgData name="Aarik Karlson" userId="S::218855@hcps.net::de297589-4bbd-4148-8260-e970f6029d53" providerId="AD" clId="Web-{E80567EF-0AED-7C2C-FA1D-9D8B9ABFFA7D}" dt="2026-04-20T19:01:16.165" v="29"/>
        <pc:sldMkLst>
          <pc:docMk/>
          <pc:sldMk cId="2133191940" sldId="425"/>
        </pc:sldMkLst>
        <pc:graphicFrameChg chg="mod modGraphic">
          <ac:chgData name="Aarik Karlson" userId="S::218855@hcps.net::de297589-4bbd-4148-8260-e970f6029d53" providerId="AD" clId="Web-{E80567EF-0AED-7C2C-FA1D-9D8B9ABFFA7D}" dt="2026-04-20T19:01:16.165" v="29"/>
          <ac:graphicFrameMkLst>
            <pc:docMk/>
            <pc:sldMk cId="2133191940" sldId="425"/>
            <ac:graphicFrameMk id="5" creationId="{316E3413-2CB6-4568-81A3-2CDAF09A1DAD}"/>
          </ac:graphicFrameMkLst>
        </pc:graphicFrameChg>
      </pc:sldChg>
    </pc:docChg>
  </pc:docChgLst>
  <pc:docChgLst>
    <pc:chgData name="Alexander Bailes" userId="S::173452@hcps.net::e73008f4-3376-4371-b37e-325bd7006d32" providerId="AD" clId="Web-{56208D9D-3B06-BAB0-89C1-47559575627D}"/>
    <pc:docChg chg="modSld">
      <pc:chgData name="Alexander Bailes" userId="S::173452@hcps.net::e73008f4-3376-4371-b37e-325bd7006d32" providerId="AD" clId="Web-{56208D9D-3B06-BAB0-89C1-47559575627D}" dt="2026-03-24T18:27:51.046" v="23"/>
      <pc:docMkLst>
        <pc:docMk/>
      </pc:docMkLst>
      <pc:sldChg chg="modSp">
        <pc:chgData name="Alexander Bailes" userId="S::173452@hcps.net::e73008f4-3376-4371-b37e-325bd7006d32" providerId="AD" clId="Web-{56208D9D-3B06-BAB0-89C1-47559575627D}" dt="2026-03-24T18:27:51.046" v="23"/>
        <pc:sldMkLst>
          <pc:docMk/>
          <pc:sldMk cId="2133191940" sldId="425"/>
        </pc:sldMkLst>
        <pc:graphicFrameChg chg="mod modGraphic">
          <ac:chgData name="Alexander Bailes" userId="S::173452@hcps.net::e73008f4-3376-4371-b37e-325bd7006d32" providerId="AD" clId="Web-{56208D9D-3B06-BAB0-89C1-47559575627D}" dt="2026-03-24T18:27:51.046" v="23"/>
          <ac:graphicFrameMkLst>
            <pc:docMk/>
            <pc:sldMk cId="2133191940" sldId="425"/>
            <ac:graphicFrameMk id="5" creationId="{316E3413-2CB6-4568-81A3-2CDAF09A1DAD}"/>
          </ac:graphicFrameMkLst>
        </pc:graphicFrameChg>
      </pc:sldChg>
    </pc:docChg>
  </pc:docChgLst>
  <pc:docChgLst>
    <pc:chgData name="Ronald Tucker" userId="S::197907@hcps.net::29af356a-a741-47c1-8067-3d33b4edaf79" providerId="AD" clId="Web-{CE35857C-BE49-684A-48B8-BF19A03A8F6B}"/>
    <pc:docChg chg="modSld">
      <pc:chgData name="Ronald Tucker" userId="S::197907@hcps.net::29af356a-a741-47c1-8067-3d33b4edaf79" providerId="AD" clId="Web-{CE35857C-BE49-684A-48B8-BF19A03A8F6B}" dt="2026-04-03T19:15:28.292" v="563"/>
      <pc:docMkLst>
        <pc:docMk/>
      </pc:docMkLst>
      <pc:sldChg chg="modSp">
        <pc:chgData name="Ronald Tucker" userId="S::197907@hcps.net::29af356a-a741-47c1-8067-3d33b4edaf79" providerId="AD" clId="Web-{CE35857C-BE49-684A-48B8-BF19A03A8F6B}" dt="2026-04-03T19:15:28.292" v="563"/>
        <pc:sldMkLst>
          <pc:docMk/>
          <pc:sldMk cId="2133191940" sldId="425"/>
        </pc:sldMkLst>
        <pc:graphicFrameChg chg="mod modGraphic">
          <ac:chgData name="Ronald Tucker" userId="S::197907@hcps.net::29af356a-a741-47c1-8067-3d33b4edaf79" providerId="AD" clId="Web-{CE35857C-BE49-684A-48B8-BF19A03A8F6B}" dt="2026-04-03T19:15:28.292" v="563"/>
          <ac:graphicFrameMkLst>
            <pc:docMk/>
            <pc:sldMk cId="2133191940" sldId="425"/>
            <ac:graphicFrameMk id="5" creationId="{316E3413-2CB6-4568-81A3-2CDAF09A1DA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42" y="2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AF37F9-E383-45C8-B471-7A4F60B6DF84}" type="datetimeFigureOut">
              <a:rPr lang="en-US"/>
              <a:pPr>
                <a:defRPr/>
              </a:pPr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30577"/>
            <a:ext cx="7435850" cy="3154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6657975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42" y="6657975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3D6B55E-557C-4312-A4B8-5DEAEF565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769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Army Song/Skits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0730- 0830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Graduation 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Rehersal</a:t>
            </a:r>
            <a:br>
              <a:rPr lang="en-US" altLang="en-US" dirty="0">
                <a:solidFill>
                  <a:srgbClr val="000000"/>
                </a:solidFill>
                <a:latin typeface="Arial" charset="0"/>
              </a:rPr>
            </a:b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0830 -0930                    ________                                                                                                                                                                                                                                                                    Graduation   0900 -1000</a:t>
            </a:r>
            <a:endParaRPr lang="en-US" altLang="en-US" dirty="0">
              <a:latin typeface="Arial" charset="0"/>
            </a:endParaRPr>
          </a:p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551564-1A2F-4848-8C5C-F7AD91366E8C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2522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CEF98-3867-47FC-9B38-0FB4393A7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AE489-668D-4CF9-B449-23E498DEA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EA209-681E-4CC2-8258-C27999778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801CE-FB4C-46C1-A23A-178CB9895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CEE72-B6D6-4770-B060-F4E206A7DA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8C123-4CD5-453D-AE30-F773420DF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112B0-ACF4-453D-9603-7C5A8C6BE2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DC2B7-755A-4BA6-A6CD-6D4B3E79A7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3FFDC-64AD-4C79-8837-26216DE6F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FCD78-2E1E-4B4F-8B4C-CFB01AE3B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E4E2D-9BB8-4727-99E8-73EB5E164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83024-C970-4290-AB69-DA00A1B8C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07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6157EB6C-F813-4631-8F77-A9976F55A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76" r:id="rId1"/>
    <p:sldLayoutId id="2147484177" r:id="rId2"/>
    <p:sldLayoutId id="2147484186" r:id="rId3"/>
    <p:sldLayoutId id="2147484178" r:id="rId4"/>
    <p:sldLayoutId id="2147484179" r:id="rId5"/>
    <p:sldLayoutId id="2147484180" r:id="rId6"/>
    <p:sldLayoutId id="2147484181" r:id="rId7"/>
    <p:sldLayoutId id="2147484182" r:id="rId8"/>
    <p:sldLayoutId id="2147484183" r:id="rId9"/>
    <p:sldLayoutId id="2147484184" r:id="rId10"/>
    <p:sldLayoutId id="2147484185" r:id="rId11"/>
    <p:sldLayoutId id="214748418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16E3413-2CB6-4568-81A3-2CDAF09A1D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483496"/>
              </p:ext>
            </p:extLst>
          </p:nvPr>
        </p:nvGraphicFramePr>
        <p:xfrm>
          <a:off x="-1601253" y="-221225"/>
          <a:ext cx="12236834" cy="8279056"/>
        </p:xfrm>
        <a:graphic>
          <a:graphicData uri="http://schemas.openxmlformats.org/drawingml/2006/table">
            <a:tbl>
              <a:tblPr/>
              <a:tblGrid>
                <a:gridCol w="425910">
                  <a:extLst>
                    <a:ext uri="{9D8B030D-6E8A-4147-A177-3AD203B41FA5}">
                      <a16:colId xmlns:a16="http://schemas.microsoft.com/office/drawing/2014/main" val="2629022729"/>
                    </a:ext>
                  </a:extLst>
                </a:gridCol>
                <a:gridCol w="1242026">
                  <a:extLst>
                    <a:ext uri="{9D8B030D-6E8A-4147-A177-3AD203B41FA5}">
                      <a16:colId xmlns:a16="http://schemas.microsoft.com/office/drawing/2014/main" val="973577009"/>
                    </a:ext>
                  </a:extLst>
                </a:gridCol>
                <a:gridCol w="1984219">
                  <a:extLst>
                    <a:ext uri="{9D8B030D-6E8A-4147-A177-3AD203B41FA5}">
                      <a16:colId xmlns:a16="http://schemas.microsoft.com/office/drawing/2014/main" val="2929677374"/>
                    </a:ext>
                  </a:extLst>
                </a:gridCol>
                <a:gridCol w="1945386">
                  <a:extLst>
                    <a:ext uri="{9D8B030D-6E8A-4147-A177-3AD203B41FA5}">
                      <a16:colId xmlns:a16="http://schemas.microsoft.com/office/drawing/2014/main" val="3652193696"/>
                    </a:ext>
                  </a:extLst>
                </a:gridCol>
                <a:gridCol w="1690002">
                  <a:extLst>
                    <a:ext uri="{9D8B030D-6E8A-4147-A177-3AD203B41FA5}">
                      <a16:colId xmlns:a16="http://schemas.microsoft.com/office/drawing/2014/main" val="1201535419"/>
                    </a:ext>
                  </a:extLst>
                </a:gridCol>
                <a:gridCol w="1861014">
                  <a:extLst>
                    <a:ext uri="{9D8B030D-6E8A-4147-A177-3AD203B41FA5}">
                      <a16:colId xmlns:a16="http://schemas.microsoft.com/office/drawing/2014/main" val="1594892206"/>
                    </a:ext>
                  </a:extLst>
                </a:gridCol>
                <a:gridCol w="1861014">
                  <a:extLst>
                    <a:ext uri="{9D8B030D-6E8A-4147-A177-3AD203B41FA5}">
                      <a16:colId xmlns:a16="http://schemas.microsoft.com/office/drawing/2014/main" val="1989106780"/>
                    </a:ext>
                  </a:extLst>
                </a:gridCol>
                <a:gridCol w="1227263">
                  <a:extLst>
                    <a:ext uri="{9D8B030D-6E8A-4147-A177-3AD203B41FA5}">
                      <a16:colId xmlns:a16="http://schemas.microsoft.com/office/drawing/2014/main" val="1982918515"/>
                    </a:ext>
                  </a:extLst>
                </a:gridCol>
              </a:tblGrid>
              <a:tr h="71769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SUN 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/ DAY </a:t>
                      </a:r>
                      <a:r>
                        <a:rPr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0</a:t>
                      </a:r>
                      <a:b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</a:b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June </a:t>
                      </a:r>
                      <a:r>
                        <a:rPr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07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MON 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/</a:t>
                      </a:r>
                      <a:r>
                        <a:rPr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DAY </a:t>
                      </a:r>
                      <a:r>
                        <a:rPr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1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June </a:t>
                      </a:r>
                      <a:r>
                        <a:rPr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08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TUE 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/</a:t>
                      </a:r>
                      <a:r>
                        <a:rPr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DAY </a:t>
                      </a:r>
                      <a:r>
                        <a:rPr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2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June </a:t>
                      </a:r>
                      <a:r>
                        <a:rPr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  <a:cs typeface="Arial"/>
                        </a:rPr>
                        <a:t>09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sz="1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                                        WED / DAY 3</a:t>
                      </a:r>
                      <a:endParaRPr lang="en-US" sz="10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sz="1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June 10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sz="1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(VIP / Family Day)</a:t>
                      </a:r>
                      <a:endParaRPr lang="en-US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THU 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/ DAY </a:t>
                      </a:r>
                      <a:r>
                        <a:rPr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4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June </a:t>
                      </a:r>
                      <a:r>
                        <a:rPr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11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sz="1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(VIP / Family Day)</a:t>
                      </a:r>
                      <a:endParaRPr lang="en-US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sz="1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 FRI</a:t>
                      </a:r>
                      <a:r>
                        <a:rPr lang="en-US" sz="1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/ DAY 5</a:t>
                      </a:r>
                      <a:endParaRPr lang="en-US" sz="10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sz="1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June 12</a:t>
                      </a:r>
                      <a:endParaRPr kumimoji="0" lang="en-US" dirty="0"/>
                    </a:p>
                  </a:txBody>
                  <a:tcPr anchor="b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UNIFORM NOTES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143287"/>
                  </a:ext>
                </a:extLst>
              </a:tr>
              <a:tr h="188393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Advance Party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Arrives 1200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Company Commanders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S3, S4, &amp; AWST</a:t>
                      </a:r>
                    </a:p>
                    <a:p>
                      <a:pPr lvl="0" algn="ctr">
                        <a:buNone/>
                      </a:pPr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 ~ARRIVAL &amp; IN-PROCESSING      0900-1100</a:t>
                      </a:r>
                      <a:endParaRPr lang="en-US" sz="900" b="0" i="0" u="none" strike="noStrike" noProof="0" dirty="0"/>
                    </a:p>
                    <a:p>
                      <a:pPr lvl="0" algn="ctr"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~SWIM TEST 1300-1700</a:t>
                      </a:r>
                      <a:endParaRPr lang="en-US" sz="900" b="0" i="0" u="none" strike="noStrike" noProof="0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~CHAPERONES MEETING 1600</a:t>
                      </a:r>
                      <a:endParaRPr lang="en-US" sz="900" b="0" i="0" u="none" strike="noStrike" noProof="0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~STAFF MEETING 1700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~OPENING CEREMONY 1900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                                                                                                 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Rappelling / Rockwall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0645-1115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r>
                        <a:rPr lang="en-US" sz="900" b="0" i="0" u="sng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COPE / LRC / Rope Bridge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1215 -1645 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Make Up Training 1800-2000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Commander’s Time 1800-2200</a:t>
                      </a:r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AWST / Kayaking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0725 -1200 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VIP &amp; Family Orientation</a:t>
                      </a:r>
                      <a:endParaRPr lang="en-US" sz="900" b="0" i="0" u="none" strike="noStrike" noProof="0" dirty="0">
                        <a:solidFill>
                          <a:srgbClr val="FFFFFF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0800 - 1300</a:t>
                      </a: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    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Canoeing / Orienteering 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1300-1730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Make Up Training 1800-2000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Organization Day1800 – 2200</a:t>
                      </a:r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 Narrow"/>
                        </a:rPr>
                        <a:t>Archery Training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>
                          <a:solidFill>
                            <a:schemeClr val="bg1"/>
                          </a:solidFill>
                          <a:latin typeface="Arial Narrow"/>
                        </a:rPr>
                        <a:t>0800 – 0930 </a:t>
                      </a:r>
                      <a:endParaRPr lang="en-US" sz="900" b="0" i="0" u="none" strike="noStrike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>
                          <a:solidFill>
                            <a:schemeClr val="bg1"/>
                          </a:solidFill>
                          <a:latin typeface="Arial Narrow"/>
                        </a:rPr>
                        <a:t>Drone Training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>
                          <a:solidFill>
                            <a:schemeClr val="bg1"/>
                          </a:solidFill>
                          <a:latin typeface="Arial Narrow"/>
                        </a:rPr>
                        <a:t>      0930 – 1100      </a:t>
                      </a:r>
                      <a:endParaRPr lang="en-US" sz="900" b="0" i="0" u="none" strike="noStrike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>
                          <a:solidFill>
                            <a:schemeClr val="bg1"/>
                          </a:solidFill>
                          <a:latin typeface="Arial Narrow"/>
                        </a:rPr>
                        <a:t>Robotics Training 1300 – 1430 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Army Song &amp; Skit </a:t>
                      </a:r>
                      <a:r>
                        <a:rPr lang="en-US" sz="900" b="0" i="0" u="none" strike="noStrike" noProof="0" dirty="0" err="1">
                          <a:solidFill>
                            <a:schemeClr val="bg1"/>
                          </a:solidFill>
                          <a:latin typeface="Arial Narrow"/>
                        </a:rPr>
                        <a:t>Practise</a:t>
                      </a:r>
                      <a:r>
                        <a:rPr lang="en-US" sz="900" b="0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 1430 – 1600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b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 Narrow"/>
                        </a:rPr>
                        <a:t>Organization Day 1800 – 2000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  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Clear Campsites</a:t>
                      </a:r>
                      <a:endParaRPr lang="en-US" b="1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0600-0930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>
                          <a:solidFill>
                            <a:schemeClr val="bg1"/>
                          </a:solidFill>
                          <a:latin typeface="Arial Narrow"/>
                        </a:rPr>
                        <a:t> Graduation Rehearsal  0830 – 0930</a:t>
                      </a:r>
                      <a:endParaRPr lang="en-US" sz="900" b="0" i="0" u="none" strike="noStrike" noProof="0">
                        <a:solidFill>
                          <a:srgbClr val="FFFFFF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>
                          <a:solidFill>
                            <a:schemeClr val="bg1"/>
                          </a:solidFill>
                          <a:latin typeface="Arial Narrow"/>
                        </a:rPr>
                        <a:t>Graduation 0930 – 1030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Depart JCLC </a:t>
                      </a:r>
                      <a:endParaRPr lang="en-US" b="1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>
                          <a:solidFill>
                            <a:schemeClr val="bg1"/>
                          </a:solidFill>
                          <a:latin typeface="Arial Narrow"/>
                        </a:rPr>
                        <a:t>1030 - 1130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dirty="0">
                          <a:solidFill>
                            <a:srgbClr val="0000FF"/>
                          </a:solidFill>
                          <a:latin typeface="Arial Narrow" pitchFamily="34" charset="0"/>
                        </a:rPr>
                        <a:t>Arrival Day</a:t>
                      </a:r>
                    </a:p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Company / Unit T-Shirt, Black</a:t>
                      </a:r>
                      <a:r>
                        <a:rPr lang="en-US" sz="900" b="1" i="0" u="none" strike="noStrike" baseline="0" dirty="0">
                          <a:solidFill>
                            <a:srgbClr val="FF0000"/>
                          </a:solidFill>
                          <a:latin typeface="Arial Narrow"/>
                        </a:rPr>
                        <a:t> </a:t>
                      </a:r>
                      <a:r>
                        <a:rPr lang="en-US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Shorts,</a:t>
                      </a:r>
                      <a:r>
                        <a:rPr lang="en-US" sz="900" b="1" i="0" u="none" strike="noStrike" baseline="0" dirty="0">
                          <a:solidFill>
                            <a:srgbClr val="FF0000"/>
                          </a:solidFill>
                          <a:latin typeface="Arial Narrow"/>
                        </a:rPr>
                        <a:t> Tennis Shoes, Pistol Belt w/Canteen,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baseline="0" dirty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OCP Cap</a:t>
                      </a:r>
                      <a:r>
                        <a:rPr lang="pt-BR" sz="900" b="1" i="0" u="none" strike="noStrike" dirty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 </a:t>
                      </a:r>
                    </a:p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900" b="1" i="0" u="none" strike="noStrike" dirty="0" err="1">
                          <a:solidFill>
                            <a:srgbClr val="FF0000"/>
                          </a:solidFill>
                          <a:latin typeface="Arial Narrow"/>
                        </a:rPr>
                        <a:t>Wear</a:t>
                      </a:r>
                      <a:r>
                        <a:rPr lang="pt-BR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 </a:t>
                      </a:r>
                      <a:r>
                        <a:rPr lang="pt-BR" sz="900" b="1" i="0" u="none" strike="noStrike" dirty="0" err="1">
                          <a:solidFill>
                            <a:srgbClr val="FF0000"/>
                          </a:solidFill>
                          <a:latin typeface="Arial Narrow"/>
                        </a:rPr>
                        <a:t>Swimsuit</a:t>
                      </a:r>
                      <a:r>
                        <a:rPr lang="pt-BR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 </a:t>
                      </a:r>
                      <a:r>
                        <a:rPr lang="pt-BR" sz="900" b="1" i="0" u="none" strike="noStrike" dirty="0" err="1">
                          <a:solidFill>
                            <a:srgbClr val="FF0000"/>
                          </a:solidFill>
                          <a:latin typeface="Arial Narrow"/>
                        </a:rPr>
                        <a:t>under</a:t>
                      </a:r>
                      <a:r>
                        <a:rPr lang="pt-BR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 Black Shorts/T-</a:t>
                      </a:r>
                      <a:r>
                        <a:rPr lang="pt-BR" sz="900" b="1" i="0" u="none" strike="noStrike" dirty="0" err="1">
                          <a:solidFill>
                            <a:srgbClr val="FF0000"/>
                          </a:solidFill>
                          <a:latin typeface="Arial Narrow"/>
                        </a:rPr>
                        <a:t>Shirt</a:t>
                      </a:r>
                      <a:r>
                        <a:rPr lang="pt-BR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 for  </a:t>
                      </a:r>
                      <a:r>
                        <a:rPr lang="pt-BR" sz="900" b="1" i="0" u="none" strike="noStrike" dirty="0" err="1">
                          <a:solidFill>
                            <a:srgbClr val="FF0000"/>
                          </a:solidFill>
                          <a:latin typeface="Arial Narrow"/>
                        </a:rPr>
                        <a:t>Swim</a:t>
                      </a:r>
                      <a:r>
                        <a:rPr lang="pt-BR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  Test.  Switch </a:t>
                      </a:r>
                      <a:r>
                        <a:rPr lang="pt-BR" sz="900" b="1" i="0" u="none" strike="noStrike" dirty="0" err="1">
                          <a:solidFill>
                            <a:srgbClr val="FF0000"/>
                          </a:solidFill>
                          <a:latin typeface="Arial Narrow"/>
                        </a:rPr>
                        <a:t>to</a:t>
                      </a:r>
                      <a:r>
                        <a:rPr lang="pt-BR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 OCP T-</a:t>
                      </a:r>
                      <a:r>
                        <a:rPr lang="pt-BR" sz="900" b="1" i="0" u="none" strike="noStrike" dirty="0" err="1">
                          <a:solidFill>
                            <a:srgbClr val="FF0000"/>
                          </a:solidFill>
                          <a:latin typeface="Arial Narrow"/>
                        </a:rPr>
                        <a:t>Shirt</a:t>
                      </a:r>
                      <a:r>
                        <a:rPr lang="pt-BR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 for </a:t>
                      </a:r>
                      <a:r>
                        <a:rPr lang="pt-BR" sz="900" b="1" i="0" u="none" strike="noStrike" dirty="0" err="1">
                          <a:solidFill>
                            <a:srgbClr val="FF0000"/>
                          </a:solidFill>
                          <a:latin typeface="Arial Narrow"/>
                        </a:rPr>
                        <a:t>Swim</a:t>
                      </a:r>
                      <a:r>
                        <a:rPr lang="pt-BR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 Test    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                              </a:t>
                      </a:r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2897912"/>
                  </a:ext>
                </a:extLst>
              </a:tr>
              <a:tr h="174295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~ARRIVAL &amp; IN-PROCESSING      0900-1100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~SWIM TEST 1300-1700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~CHAPERONES MEETING 1600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~STAFF MEETING 1700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~OPENING CEREMONY 1900</a:t>
                      </a:r>
                      <a:endParaRPr lang="en-US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COPE / LRC / Rope Bridge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0645-1115 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Rappelling / Rockwall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1200 –1630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    ~~~~~  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        Make Up Training 1800-2000            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Commander’s Time 1800-2200</a:t>
                      </a:r>
                    </a:p>
                    <a:p>
                      <a:pPr lvl="0" algn="ctr">
                        <a:buNone/>
                      </a:pPr>
                      <a:endParaRPr lang="en-US" sz="900" b="0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Canoeing / Orienteering 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    0725 –1200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 </a:t>
                      </a:r>
                      <a:r>
                        <a:rPr lang="en-US" sz="900" b="0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VIP &amp; Family Orientation</a:t>
                      </a:r>
                      <a:endParaRPr lang="en-US" sz="900" b="0" i="0" u="none" strike="noStrike" noProof="0" dirty="0">
                        <a:solidFill>
                          <a:srgbClr val="FFFFFF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0800 - 1300  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    ~~~~~          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AWST / Kayaking </a:t>
                      </a:r>
                      <a:r>
                        <a:rPr lang="en-US" sz="900" b="0" i="0" u="none" strike="noStrike">
                          <a:solidFill>
                            <a:schemeClr val="bg1"/>
                          </a:solidFill>
                          <a:latin typeface="Arial Narrow"/>
                        </a:rPr>
                        <a:t>1300-1720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~~~~~      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Make Up Training 1800-2000</a:t>
                      </a:r>
                      <a:br>
                        <a:rPr lang="en-US" sz="900" b="0" i="0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Organization Day1800 – 2200</a:t>
                      </a:r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900" b="0" i="0" u="none" strike="noStrike" baseline="0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Army Song &amp; Skit </a:t>
                      </a:r>
                      <a:r>
                        <a:rPr lang="en-US" sz="900" b="0" i="0" u="none" strike="noStrike" baseline="0" noProof="0" dirty="0" err="1">
                          <a:solidFill>
                            <a:schemeClr val="bg1"/>
                          </a:solidFill>
                          <a:latin typeface="Arial Narrow"/>
                        </a:rPr>
                        <a:t>Practise</a:t>
                      </a:r>
                      <a:endParaRPr lang="en-US" dirty="0" err="1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0800 – 0930 </a:t>
                      </a:r>
                      <a:endParaRPr lang="en-US" sz="900" b="0" i="0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rgbClr val="000000"/>
                          </a:solidFill>
                          <a:latin typeface="Arial Narrow"/>
                        </a:rPr>
                        <a:t>Archery Training</a:t>
                      </a:r>
                      <a:endParaRPr lang="en-US">
                        <a:solidFill>
                          <a:srgbClr val="000000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     0930 – 1100      </a:t>
                      </a:r>
                      <a:endParaRPr lang="en-US" sz="900" b="0" i="0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endParaRPr lang="en-US" sz="900" b="0" i="0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Drone Training 1300 – 1430 </a:t>
                      </a:r>
                      <a:endParaRPr lang="en-US" sz="900" b="0" i="0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Robotics Training 1430 – 1600</a:t>
                      </a:r>
                      <a:endParaRPr lang="en-US" sz="900" b="0" i="0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br>
                        <a:rPr lang="en-US" sz="900" b="0" i="0" u="none" strike="noStrike" baseline="0" noProof="0" dirty="0">
                          <a:solidFill>
                            <a:schemeClr val="bg1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Organization Day 1800 – 2000</a:t>
                      </a:r>
                      <a:endParaRPr lang="en-US"/>
                    </a:p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endParaRPr lang="en-US" sz="900" b="0" i="0" u="none" strike="noStrike" baseline="0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endParaRPr lang="en-US" sz="900" b="1" i="0" u="none" strike="noStrike" baseline="0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1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Clear Campsites</a:t>
                      </a:r>
                      <a:endParaRPr lang="en-US" sz="900" b="0" i="0" u="none" strike="noStrike" baseline="0" noProof="0">
                        <a:solidFill>
                          <a:schemeClr val="bg1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0600-0930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 Graduation Rehearsal  0830 – 0930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Graduation 0930 – 1030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1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Depart JCLC </a:t>
                      </a:r>
                      <a:endParaRPr lang="en-US" sz="900" b="0" i="0" u="none" strike="noStrike" baseline="0" noProof="0">
                        <a:solidFill>
                          <a:schemeClr val="bg1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1030 - 1130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endParaRPr lang="en-US" sz="900" b="1" i="0" u="none" strike="noStrike" dirty="0">
                        <a:solidFill>
                          <a:srgbClr val="FF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FF"/>
                          </a:solidFill>
                          <a:latin typeface="Arial Narrow" pitchFamily="34" charset="0"/>
                        </a:rPr>
                        <a:t>Rappelling</a:t>
                      </a:r>
                      <a:r>
                        <a:rPr lang="en-US" sz="900" b="1" i="0" u="none" strike="noStrike" baseline="0" dirty="0">
                          <a:solidFill>
                            <a:srgbClr val="0000FF"/>
                          </a:solidFill>
                          <a:latin typeface="Arial Narrow" pitchFamily="34" charset="0"/>
                        </a:rPr>
                        <a:t> / Rockwall</a:t>
                      </a:r>
                      <a:br>
                        <a:rPr lang="en-US" sz="900" b="0" i="0" u="none" strike="noStrike" dirty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</a:br>
                      <a:r>
                        <a:rPr lang="en-US" sz="900" b="1" i="0" u="none" strike="noStrike" baseline="0" dirty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 OCPs w/ </a:t>
                      </a:r>
                      <a:r>
                        <a:rPr lang="en-US" sz="900" b="1" i="0" u="none" strike="noStrike" dirty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 cap &amp; boots, Pistol Belt w/ Canteen</a:t>
                      </a:r>
                    </a:p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FF"/>
                          </a:solidFill>
                          <a:latin typeface="Arial Narrow" pitchFamily="34" charset="0"/>
                        </a:rPr>
                        <a:t>Canoeing / AWST School</a:t>
                      </a:r>
                      <a:br>
                        <a:rPr lang="en-US" sz="900" b="0" i="0" u="none" strike="noStrike" dirty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900" b="1" i="0" u="none" strike="noStrike" dirty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T -Shirt, Swimsuit, Tennis</a:t>
                      </a:r>
                      <a:r>
                        <a:rPr lang="en-US" sz="900" b="1" i="0" u="none" strike="noStrike" baseline="0" dirty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 Shoes, P</a:t>
                      </a:r>
                      <a:r>
                        <a:rPr lang="en-US" sz="900" b="1" i="0" u="none" strike="noStrike" dirty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istol Belt w/canteen, OCP Cap           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230215"/>
                  </a:ext>
                </a:extLst>
              </a:tr>
              <a:tr h="160198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~ARRIVAL &amp; IN-PROCESSING 0900-1100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~SWIM TEST 1300-1700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~CHAPERONES MEETING 1600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~STAFF MEETING 1700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~OPENING CEREMONY 1900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                                                                                                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Canoeing / Orienteering 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0725-1200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AWST / Kayaking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1300-1730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Make Up Training 1800-2000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Commander’s Time  1800-2200</a:t>
                      </a:r>
                      <a:endParaRPr lang="en-US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Rappelling / Rockwall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0645-1115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VIP &amp; Family Orientation</a:t>
                      </a:r>
                      <a:endParaRPr lang="en-US" sz="900" b="0" i="0" u="none" strike="noStrike" noProof="0" dirty="0">
                        <a:solidFill>
                          <a:srgbClr val="FFFFFF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0800 - 1300 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  ~~~~~ </a:t>
                      </a:r>
                      <a:endParaRPr lang="en-US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i="0" u="none" strike="noStrike">
                          <a:solidFill>
                            <a:schemeClr val="bg1"/>
                          </a:solidFill>
                          <a:latin typeface="Arial Narrow"/>
                        </a:rPr>
                        <a:t>COPE / LRC / Rope Bridge 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                1215-1645                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~~~~~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Make Up Training 1800-2000</a:t>
                      </a:r>
                      <a:br>
                        <a:rPr lang="en-US" sz="900" b="0" i="0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Organization Day1800 – 2200</a:t>
                      </a:r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900" b="0" i="0" u="none" strike="noStrike" baseline="0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Robotics Training</a:t>
                      </a:r>
                      <a:endParaRPr lang="en-US">
                        <a:solidFill>
                          <a:schemeClr val="bg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0800 – 0930 </a:t>
                      </a:r>
                      <a:endParaRPr lang="en-US" sz="900" b="0" i="0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Army Song &amp; Skit </a:t>
                      </a:r>
                      <a:r>
                        <a:rPr lang="en-US" sz="900" b="0" i="0" u="none" strike="noStrike" baseline="0" noProof="0" dirty="0" err="1">
                          <a:solidFill>
                            <a:schemeClr val="bg1"/>
                          </a:solidFill>
                          <a:latin typeface="Arial Narrow"/>
                        </a:rPr>
                        <a:t>Practise</a:t>
                      </a:r>
                      <a:endParaRPr lang="en-US" dirty="0" err="1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     0930 – 1100      </a:t>
                      </a:r>
                      <a:endParaRPr lang="en-US" sz="900" b="0" i="0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endParaRPr lang="en-US" sz="900" b="0" i="0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Archery </a:t>
                      </a:r>
                      <a:r>
                        <a:rPr lang="en-US" sz="900" b="0" i="0" u="none" strike="noStrike" baseline="0" noProof="0">
                          <a:solidFill>
                            <a:srgbClr val="000000"/>
                          </a:solidFill>
                          <a:latin typeface="Arial Narrow"/>
                        </a:rPr>
                        <a:t>Trainin</a:t>
                      </a: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g</a:t>
                      </a:r>
                      <a:r>
                        <a:rPr lang="en-US" sz="900" b="0" i="0" u="none" strike="noStrike" baseline="0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 1300 – 1430 </a:t>
                      </a:r>
                      <a:endParaRPr lang="en-US" sz="900" b="0" i="0" u="none" strike="noStrike" baseline="0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Drone Training 1430 – 1600</a:t>
                      </a:r>
                      <a:endParaRPr lang="en-US" sz="900" b="0" i="0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br>
                        <a:rPr lang="en-US" sz="900" b="0" i="0" u="none" strike="noStrike" baseline="0" noProof="0" dirty="0">
                          <a:solidFill>
                            <a:schemeClr val="bg1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Organization Day 1800 – 2000</a:t>
                      </a:r>
                      <a:endParaRPr lang="en-US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1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Clear Campsites</a:t>
                      </a:r>
                      <a:endParaRPr lang="en-US" sz="900" b="0" i="0" u="none" strike="noStrike" baseline="0" noProof="0">
                        <a:solidFill>
                          <a:schemeClr val="bg1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0600-0930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 Graduation Rehearsal  0830 – 0930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Graduation 0930 – 1030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1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Depart JCLC </a:t>
                      </a:r>
                      <a:endParaRPr lang="en-US" sz="900" b="0" i="0" u="none" strike="noStrike" baseline="0" noProof="0">
                        <a:solidFill>
                          <a:schemeClr val="bg1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1030 - 1130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  <a:p>
                      <a:pPr marL="0" marR="0" lvl="0" indent="0" algn="ctr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u="none" strike="noStrike" dirty="0">
                        <a:solidFill>
                          <a:srgbClr val="FF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1" i="0" u="none" strike="noStrike" dirty="0">
                          <a:solidFill>
                            <a:srgbClr val="0000FF"/>
                          </a:solidFill>
                          <a:latin typeface="Arial Narrow"/>
                        </a:rPr>
                        <a:t>Orienteering / COPE</a:t>
                      </a:r>
                      <a:br>
                        <a:rPr lang="en-US" sz="900" b="0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 </a:t>
                      </a:r>
                      <a:r>
                        <a:rPr lang="en-US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 OCP’s w/cap, Tennis Shoes, Pistol Belt w/ Canteen </a:t>
                      </a:r>
                      <a:endParaRPr lang="en-US"/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dirty="0">
                          <a:solidFill>
                            <a:srgbClr val="0000FF"/>
                          </a:solidFill>
                          <a:latin typeface="Arial Narrow" pitchFamily="34" charset="0"/>
                        </a:rPr>
                        <a:t>Organization Day</a:t>
                      </a:r>
                    </a:p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 Narrow"/>
                        </a:rPr>
                        <a:t>School T-Shirt, Black</a:t>
                      </a:r>
                      <a:r>
                        <a:rPr lang="en-US" sz="900" b="1" i="0" u="none" strike="noStrike" baseline="0" dirty="0">
                          <a:solidFill>
                            <a:srgbClr val="FF0000"/>
                          </a:solidFill>
                          <a:latin typeface="Arial Narrow"/>
                        </a:rPr>
                        <a:t> </a:t>
                      </a:r>
                      <a:r>
                        <a:rPr lang="en-US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Shorts,</a:t>
                      </a:r>
                      <a:r>
                        <a:rPr lang="en-US" sz="900" b="1" i="0" u="none" strike="noStrike" baseline="0" dirty="0">
                          <a:solidFill>
                            <a:srgbClr val="FF0000"/>
                          </a:solidFill>
                          <a:latin typeface="Arial Narrow"/>
                        </a:rPr>
                        <a:t> Tennis Shoes,</a:t>
                      </a:r>
                      <a:endParaRPr lang="en-US" dirty="0"/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1" i="0" u="none" strike="noStrike" baseline="0" dirty="0">
                          <a:solidFill>
                            <a:srgbClr val="FF0000"/>
                          </a:solidFill>
                          <a:latin typeface="Arial Narrow"/>
                        </a:rPr>
                        <a:t>Pistol Belt w/Canteen,</a:t>
                      </a:r>
                      <a:endParaRPr lang="en-US" dirty="0">
                        <a:latin typeface="Arial Narrow"/>
                      </a:endParaRPr>
                    </a:p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1" i="0" u="none" strike="noStrike" baseline="0" dirty="0">
                          <a:solidFill>
                            <a:srgbClr val="FF0000"/>
                          </a:solidFill>
                          <a:latin typeface="Arial Narrow"/>
                        </a:rPr>
                        <a:t>OCP Cap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 </a:t>
                      </a:r>
                      <a:r>
                        <a:rPr lang="en-US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                  </a:t>
                      </a:r>
                      <a:endParaRPr lang="en-US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2632337"/>
                  </a:ext>
                </a:extLst>
              </a:tr>
              <a:tr h="160198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~ARRIVAL &amp; IN-PROCESSING 0900-1100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~SWIM TEST 1300-1700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~CHAPERONES MEETING 1600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~STAFF MEETING 1700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~OPENING CEREMONY 1900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AWST / Kayaking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0725 -1200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~~~~~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Canoeing / Orienteering 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1300 -1720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Make Up Training 1800-2000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Commander’s Time 1800-2200</a:t>
                      </a:r>
                      <a:endParaRPr lang="en-US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  COPE / LRC / Rope Bridge         0645-1115</a:t>
                      </a:r>
                      <a:endParaRPr lang="en-US" dirty="0"/>
                    </a:p>
                    <a:p>
                      <a:pPr marL="0" marR="0" lvl="0" indent="0" algn="ctr">
                        <a:buClrTx/>
                        <a:buSzTx/>
                        <a:buFontTx/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  </a:t>
                      </a:r>
                      <a:r>
                        <a:rPr lang="en-US" sz="900" b="0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VIP &amp; Family Orientation</a:t>
                      </a:r>
                      <a:endParaRPr lang="en-US" sz="900" b="0" i="0" u="none" strike="noStrike" noProof="0" dirty="0">
                        <a:solidFill>
                          <a:srgbClr val="FFFFFF"/>
                        </a:solidFill>
                        <a:latin typeface="Arial Narrow"/>
                      </a:endParaRPr>
                    </a:p>
                    <a:p>
                      <a:pPr lv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           0800 - 1300</a:t>
                      </a: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          </a:t>
                      </a:r>
                      <a:endParaRPr lang="en-US" dirty="0"/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~~~~~~~~~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Rappelling / Rockwall</a:t>
                      </a:r>
                      <a:endParaRPr lang="en-US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          1200-1630           </a:t>
                      </a:r>
                      <a:endParaRPr lang="en-US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endParaRPr lang="en-US"/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Make Up Training 1800-2000</a:t>
                      </a:r>
                      <a:br>
                        <a:rPr lang="en-US" sz="900" b="0" i="0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Organization Day1800 – 2200</a:t>
                      </a:r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Drone Training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0800 – 0930 </a:t>
                      </a:r>
                      <a:endParaRPr lang="en-US" sz="900" b="0" i="0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Robotics Training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     0930 – 1100      </a:t>
                      </a:r>
                      <a:endParaRPr lang="en-US" sz="900" b="0" i="0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endParaRPr lang="en-US" sz="900" b="0" i="0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Army Song &amp; Skit </a:t>
                      </a:r>
                      <a:r>
                        <a:rPr lang="en-US" sz="900" b="0" i="0" u="none" strike="noStrike" baseline="0" noProof="0" dirty="0" err="1">
                          <a:solidFill>
                            <a:schemeClr val="bg1"/>
                          </a:solidFill>
                          <a:latin typeface="Arial Narrow"/>
                        </a:rPr>
                        <a:t>Practise</a:t>
                      </a:r>
                      <a:r>
                        <a:rPr lang="en-US" sz="900" b="0" i="0" u="none" strike="noStrike" baseline="0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 1300 – 1430 </a:t>
                      </a:r>
                      <a:endParaRPr lang="en-US" sz="900" b="0" i="0" u="none" strike="noStrike" baseline="0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rgbClr val="000000"/>
                          </a:solidFill>
                          <a:latin typeface="Arial Narrow"/>
                        </a:rPr>
                        <a:t>Archery Training</a:t>
                      </a: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 1430 – 1600</a:t>
                      </a:r>
                      <a:endParaRPr lang="en-US" sz="900" b="0" i="0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  <a:br>
                        <a:rPr lang="en-US" sz="900" b="0" i="0" u="none" strike="noStrike" baseline="0" noProof="0" dirty="0">
                          <a:solidFill>
                            <a:schemeClr val="bg1"/>
                          </a:solidFill>
                          <a:latin typeface="Arial Narrow"/>
                        </a:rPr>
                      </a:b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Organization Day 1800 – 2000</a:t>
                      </a:r>
                      <a:endParaRPr lang="en-US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b="1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Clear Campsites</a:t>
                      </a:r>
                      <a:endParaRPr lang="en-US" sz="900" b="0" i="0" u="none" strike="noStrike" baseline="0" noProof="0">
                        <a:solidFill>
                          <a:schemeClr val="bg1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0600-0930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 Graduation Rehearsal  0830 – 0930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Graduation 0930 – 1030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~~~~~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900" b="1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Depart JCLC </a:t>
                      </a:r>
                      <a:endParaRPr lang="en-US" sz="900" b="0" i="0" u="none" strike="noStrike" baseline="0" noProof="0">
                        <a:solidFill>
                          <a:schemeClr val="bg1"/>
                        </a:solidFill>
                        <a:latin typeface="Arial Narrow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b="0" i="0" u="none" strike="noStrike" baseline="0" noProof="0">
                          <a:solidFill>
                            <a:schemeClr val="bg1"/>
                          </a:solidFill>
                          <a:latin typeface="Arial Narrow"/>
                        </a:rPr>
                        <a:t>1030 - 1130</a:t>
                      </a:r>
                      <a:endParaRPr lang="pt-BR"/>
                    </a:p>
                    <a:p>
                      <a:pPr lvl="0" algn="ctr">
                        <a:buNone/>
                      </a:pP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  <a:p>
                      <a:pPr marL="0" marR="0" lvl="0" indent="0" algn="ctr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i="0" u="none" strike="noStrike" dirty="0">
                        <a:solidFill>
                          <a:srgbClr val="FF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dirty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900" b="1" i="0" u="none" strike="noStrike" dirty="0">
                          <a:solidFill>
                            <a:srgbClr val="0000FF"/>
                          </a:solidFill>
                          <a:latin typeface="Arial Narrow" pitchFamily="34" charset="0"/>
                        </a:rPr>
                        <a:t>Graduation Day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 Narrow"/>
                        </a:rPr>
                        <a:t>Camp T-Shirt, Black Shorts, </a:t>
                      </a:r>
                      <a:r>
                        <a:rPr lang="en-US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Tennis Shoes, P</a:t>
                      </a:r>
                      <a:r>
                        <a:rPr lang="en-US" sz="900" b="1" i="0" u="none" strike="noStrike" baseline="0" dirty="0">
                          <a:solidFill>
                            <a:srgbClr val="FF0000"/>
                          </a:solidFill>
                          <a:latin typeface="Arial Narrow"/>
                        </a:rPr>
                        <a:t>istol Belt w/Canteen,</a:t>
                      </a:r>
                    </a:p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1" i="0" u="none" strike="noStrike" baseline="0" dirty="0">
                          <a:solidFill>
                            <a:srgbClr val="FF0000"/>
                          </a:solidFill>
                          <a:latin typeface="Arial Narrow"/>
                        </a:rPr>
                        <a:t>OCP Cap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900" b="1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                 </a:t>
                      </a:r>
                      <a:endParaRPr lang="pt-BR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10601"/>
                  </a:ext>
                </a:extLst>
              </a:tr>
              <a:tr h="73050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LCH – Bag Lunch</a:t>
                      </a:r>
                      <a:endParaRPr lang="en-US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DNR - A/B 1730   C/D  1800     </a:t>
                      </a:r>
                      <a:endParaRPr lang="en-US"/>
                    </a:p>
                    <a:p>
                      <a:pPr lvl="0" algn="l">
                        <a:buNone/>
                      </a:pPr>
                      <a:endParaRPr lang="pt-BR" sz="900" b="1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BRK - A/B 0600     C/D 0645</a:t>
                      </a:r>
                      <a:endParaRPr lang="en-US" dirty="0"/>
                    </a:p>
                    <a:p>
                      <a:pPr lvl="0" algn="l">
                        <a:buNone/>
                      </a:pP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LCH</a:t>
                      </a:r>
                      <a:r>
                        <a:rPr lang="en-US" sz="1000" b="1" i="0" u="none" strike="noStrike" dirty="0">
                          <a:solidFill>
                            <a:srgbClr val="0000FF"/>
                          </a:solidFill>
                          <a:latin typeface="Arial Narrow"/>
                        </a:rPr>
                        <a:t> 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- A/B 1130      C/D 1215</a:t>
                      </a:r>
                      <a:endParaRPr lang="en-US" dirty="0"/>
                    </a:p>
                    <a:p>
                      <a:pPr lvl="0" algn="l">
                        <a:buNone/>
                      </a:pP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DNR - A/B 1700      C/D 1745 </a:t>
                      </a:r>
                      <a:endParaRPr lang="en-US" dirty="0"/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BRK - A/B 0645  C/D  0600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LCH</a:t>
                      </a:r>
                      <a:r>
                        <a:rPr lang="en-US" sz="1000" b="1" i="0" u="none" strike="noStrike" noProof="0" dirty="0">
                          <a:solidFill>
                            <a:srgbClr val="0000FF"/>
                          </a:solidFill>
                          <a:latin typeface="Arial Narrow"/>
                        </a:rPr>
                        <a:t> </a:t>
                      </a:r>
                      <a:r>
                        <a:rPr lang="en-US" sz="1000" b="1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- A/B 1210   C/D 1115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bg1"/>
                          </a:solidFill>
                          <a:latin typeface="Arial Narrow"/>
                        </a:rPr>
                        <a:t>DNR - A/B 1700   C/D  1745 </a:t>
                      </a:r>
                      <a:endParaRPr lang="en-US" dirty="0"/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 Narrow"/>
                        </a:rPr>
                        <a:t>BRK - A/B 0600  C/D  0645</a:t>
                      </a: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LCH</a:t>
                      </a:r>
                      <a:r>
                        <a:rPr lang="en-US" sz="1000" b="1" i="0" u="none" strike="noStrike" dirty="0">
                          <a:solidFill>
                            <a:srgbClr val="0000FF"/>
                          </a:solidFill>
                          <a:latin typeface="Arial Narrow"/>
                        </a:rPr>
                        <a:t> </a:t>
                      </a:r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 Narrow"/>
                        </a:rPr>
                        <a:t>- A/B 1115   C/D 1200</a:t>
                      </a: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 Narrow"/>
                        </a:rPr>
                        <a:t>DNR - A/B 1600   C/D  1645 </a:t>
                      </a:r>
                      <a:endParaRPr lang="en-US"/>
                    </a:p>
                    <a:p>
                      <a:pPr lvl="0" algn="l">
                        <a:buNone/>
                      </a:pPr>
                      <a:endParaRPr kumimoji="0" lang="en-US" sz="1000" b="1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BRK - A/B 0600  C/D  0645</a:t>
                      </a:r>
                      <a:endParaRPr lang="en-US"/>
                    </a:p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Bag Lunch</a:t>
                      </a:r>
                      <a:endParaRPr lang="en-US"/>
                    </a:p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endParaRPr lang="en-US" sz="1000" b="1" i="0" u="none" strike="noStrike" baseline="0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 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715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1919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e927a54-8556-4d3d-90ac-883a03e9f1a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7294DA4524B448A20DD41BD6792F67" ma:contentTypeVersion="12" ma:contentTypeDescription="Create a new document." ma:contentTypeScope="" ma:versionID="e3a02204abb3cb0d9d4ce277ab4edec4">
  <xsd:schema xmlns:xsd="http://www.w3.org/2001/XMLSchema" xmlns:xs="http://www.w3.org/2001/XMLSchema" xmlns:p="http://schemas.microsoft.com/office/2006/metadata/properties" xmlns:ns2="1e927a54-8556-4d3d-90ac-883a03e9f1a4" targetNamespace="http://schemas.microsoft.com/office/2006/metadata/properties" ma:root="true" ma:fieldsID="4fb2107a641076facae6e6a78a5b515f" ns2:_="">
    <xsd:import namespace="1e927a54-8556-4d3d-90ac-883a03e9f1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927a54-8556-4d3d-90ac-883a03e9f1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5468e2a5-1267-44e1-890a-1147dd39d4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474F3A-2B58-4FCF-8019-770944A6EA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FE174C-BF13-4619-86DD-62A1BCB92721}">
  <ds:schemaRefs>
    <ds:schemaRef ds:uri="http://schemas.microsoft.com/office/2006/metadata/properties"/>
    <ds:schemaRef ds:uri="http://schemas.microsoft.com/office/infopath/2007/PartnerControls"/>
    <ds:schemaRef ds:uri="1e927a54-8556-4d3d-90ac-883a03e9f1a4"/>
  </ds:schemaRefs>
</ds:datastoreItem>
</file>

<file path=customXml/itemProps3.xml><?xml version="1.0" encoding="utf-8"?>
<ds:datastoreItem xmlns:ds="http://schemas.openxmlformats.org/officeDocument/2006/customXml" ds:itemID="{29D91CE8-5B56-4DFD-B1E5-FFAB674E34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927a54-8556-4d3d-90ac-883a03e9f1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21473</TotalTime>
  <Words>2713</Words>
  <Application>Microsoft Office PowerPoint</Application>
  <PresentationFormat>On-screen Show (4:3)</PresentationFormat>
  <Paragraphs>1117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PowerPoint Presentation</vt:lpstr>
    </vt:vector>
  </TitlesOfParts>
  <Company>PLANT CITY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 FLAMING ARROW 29 MAY 2007</dc:title>
  <dc:creator>JROTC</dc:creator>
  <cp:lastModifiedBy>Ronald Tucker</cp:lastModifiedBy>
  <cp:revision>1683</cp:revision>
  <cp:lastPrinted>2022-04-08T15:42:20Z</cp:lastPrinted>
  <dcterms:created xsi:type="dcterms:W3CDTF">2007-04-02T12:15:02Z</dcterms:created>
  <dcterms:modified xsi:type="dcterms:W3CDTF">2026-04-20T19:01:28Z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0x010100EB7294DA4524B448A20DD41BD6792F67</vt:lpwstr>
  </property>
  <property fmtid="{D5CDD505-2E9C-101B-9397-08002B2CF9AE}" pid="3" name="MediaServiceImageTags">
    <vt:lpwstr/>
  </property>
</Properties>
</file>